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0467817-F3B6-47DB-AA5F-D5C30133F373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B02CAC-B32C-4C0F-85D0-BE87769E66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362200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~Sociology~</a:t>
            </a:r>
            <a:br>
              <a:rPr lang="en-US" dirty="0" smtClean="0"/>
            </a:br>
            <a:r>
              <a:rPr lang="en-US" dirty="0" smtClean="0"/>
              <a:t>Experiential Learning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Course Credits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349939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 by Daniel Farr, 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8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credits do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Minimally, you will need at least three credits of experiential learning </a:t>
            </a:r>
          </a:p>
          <a:p>
            <a:pPr lvl="1"/>
            <a:r>
              <a:rPr lang="en-US" dirty="0" smtClean="0"/>
              <a:t>Internship</a:t>
            </a:r>
          </a:p>
          <a:p>
            <a:pPr lvl="1"/>
            <a:r>
              <a:rPr lang="en-US" dirty="0" smtClean="0"/>
              <a:t>Co-operative </a:t>
            </a:r>
          </a:p>
          <a:p>
            <a:pPr lvl="1"/>
            <a:r>
              <a:rPr lang="en-US" dirty="0" smtClean="0"/>
              <a:t>Study Abroad (as approved)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9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maximum number of credits I can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most, you may apply 9 credits of experiential learning towards your degree program</a:t>
            </a:r>
          </a:p>
          <a:p>
            <a:pPr lvl="1"/>
            <a:r>
              <a:rPr lang="en-US" dirty="0" smtClean="0"/>
              <a:t>Across multiple areas as seen in </a:t>
            </a:r>
            <a:r>
              <a:rPr lang="en-US" dirty="0" err="1" smtClean="0"/>
              <a:t>DegreeWorks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3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use the credits?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Firstly, must fulfill Upper Division Major Requirement: </a:t>
            </a:r>
            <a:r>
              <a:rPr lang="en-US" i="1" dirty="0" smtClean="0"/>
              <a:t>Internship/Co-op</a:t>
            </a:r>
          </a:p>
          <a:p>
            <a:pPr lvl="1"/>
            <a:r>
              <a:rPr lang="en-US" i="1" dirty="0" smtClean="0"/>
              <a:t>3 credits</a:t>
            </a:r>
          </a:p>
          <a:p>
            <a:r>
              <a:rPr lang="en-US" dirty="0" smtClean="0"/>
              <a:t>Secondly, (optional) towards Additional Requirements: Advisor Approved </a:t>
            </a:r>
            <a:r>
              <a:rPr lang="en-US" i="1" dirty="0" smtClean="0"/>
              <a:t>Related Studies</a:t>
            </a:r>
          </a:p>
          <a:p>
            <a:pPr lvl="1"/>
            <a:r>
              <a:rPr lang="en-US" i="1" dirty="0" smtClean="0"/>
              <a:t>3-6 credits</a:t>
            </a:r>
            <a:endParaRPr lang="en-US" i="1" dirty="0"/>
          </a:p>
          <a:p>
            <a:r>
              <a:rPr lang="en-US" dirty="0" smtClean="0"/>
              <a:t>Thirdly, (optional) towards </a:t>
            </a:r>
            <a:r>
              <a:rPr lang="en-US" i="1" dirty="0" smtClean="0"/>
              <a:t>Free Electives</a:t>
            </a:r>
          </a:p>
          <a:p>
            <a:pPr lvl="1"/>
            <a:r>
              <a:rPr lang="en-US" i="1" dirty="0" smtClean="0"/>
              <a:t>3-6 credits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5292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23569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It is recommended that you confer with your advisor to plan appropriately on how you will incorporate or use experiential learning credits to fulfill degree requirements.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6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144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~Sociology~ Experiential Learning </vt:lpstr>
      <vt:lpstr>How many credits do you need?</vt:lpstr>
      <vt:lpstr>What is the maximum number of credits I can use?</vt:lpstr>
      <vt:lpstr>How can I use the credits?</vt:lpstr>
      <vt:lpstr>It is recommended that you confer with your advisor to plan appropriately on how you will incorporate or use experiential learning credits to fulfill degree requirements.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~Sociology~ Experiential Learning</dc:title>
  <dc:creator>juser</dc:creator>
  <cp:lastModifiedBy>juser</cp:lastModifiedBy>
  <cp:revision>3</cp:revision>
  <dcterms:created xsi:type="dcterms:W3CDTF">2015-08-08T17:59:27Z</dcterms:created>
  <dcterms:modified xsi:type="dcterms:W3CDTF">2015-08-08T19:38:00Z</dcterms:modified>
</cp:coreProperties>
</file>