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1C8D4-B8A4-4951-A51B-0EF816B9DEFA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E1920-1D07-4859-B81C-DE51BC311971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0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AAE9-0E83-4B94-B0FC-158583DFB42B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80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0D68FB-23EA-447D-B1AB-691B2ED076AC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5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1A42D-436F-4B8F-9925-43AB28FC3741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2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4D84A-0798-4A8B-9EA4-E7BF446CC378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8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269B6-5A31-40D7-BAA4-F003D099C10D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78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F2481-52FF-491D-8FB1-AF676C3B62B9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6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E5519-F1BA-4941-882E-B1E26FB7061E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E8773-7CCF-4474-B512-D4A95E14F9CB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408DA-7819-4E06-961E-28EE390E4303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58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06927-7A13-4D28-9D36-38096BDAFD75}" type="slidenum">
              <a:rPr lang="en-US" altLang="en-US">
                <a:solidFill>
                  <a:srgbClr val="996633"/>
                </a:solidFill>
              </a:rPr>
              <a:pPr/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56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9966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F5ED2B-FD71-4093-B952-3525A96E4BE7}" type="slidenum">
              <a:rPr lang="en-US" altLang="en-US">
                <a:solidFill>
                  <a:srgbClr val="99663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9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81600" y="1981200"/>
            <a:ext cx="3962400" cy="41148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altLang="en-US" sz="36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Heartland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altLang="en-US" sz="3600" b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Comitatus</a:t>
            </a:r>
            <a:endParaRPr lang="en-US" altLang="en-US" sz="36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0" indent="0">
              <a:buClr>
                <a:schemeClr val="tx2"/>
              </a:buClr>
              <a:buNone/>
            </a:pPr>
            <a:r>
              <a:rPr lang="en-US" altLang="en-US" sz="3600" b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Ingenui</a:t>
            </a:r>
            <a:r>
              <a:rPr lang="en-US" altLang="en-US" sz="36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in </a:t>
            </a:r>
            <a:r>
              <a:rPr lang="en-US" altLang="en-US" sz="3600" b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Obsequio</a:t>
            </a:r>
            <a:endParaRPr lang="en-US" altLang="en-US" sz="36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0" indent="0">
              <a:buClr>
                <a:schemeClr val="tx2"/>
              </a:buClr>
              <a:buNone/>
            </a:pPr>
            <a:r>
              <a:rPr lang="en-US" altLang="en-US" sz="3600" b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Gwas</a:t>
            </a:r>
            <a:r>
              <a:rPr lang="en-US" altLang="en-US" sz="36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=Vassals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altLang="en-US" sz="3600" b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Beneficium</a:t>
            </a:r>
            <a:r>
              <a:rPr lang="en-US" altLang="en-US" sz="36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= Fiefs</a:t>
            </a:r>
          </a:p>
        </p:txBody>
      </p:sp>
      <p:pic>
        <p:nvPicPr>
          <p:cNvPr id="4102" name="Picture 6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958" y="1576102"/>
            <a:ext cx="4114800" cy="4300537"/>
          </a:xfr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38350"/>
            <a:ext cx="39782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39782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39782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0"/>
            <a:ext cx="39782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81600"/>
            <a:ext cx="39782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57400"/>
            <a:ext cx="427643" cy="533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61" y="2714625"/>
            <a:ext cx="427643" cy="533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64" y="3352800"/>
            <a:ext cx="427643" cy="533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63" y="4612005"/>
            <a:ext cx="427643" cy="533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62" y="5229225"/>
            <a:ext cx="427643" cy="533400"/>
          </a:xfrm>
          <a:prstGeom prst="rect">
            <a:avLst/>
          </a:prstGeom>
        </p:spPr>
      </p:pic>
      <p:pic>
        <p:nvPicPr>
          <p:cNvPr id="4110" name="Picture 14" descr="C:\Users\profs\Pictures\Hist pics\misc\Animated gifs\vikings_fighting_md_clr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19200"/>
            <a:ext cx="2057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142" y="5876639"/>
            <a:ext cx="838200" cy="100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53C733E-2A95-4D8F-B6D7-95715C54D7B4}"/>
              </a:ext>
            </a:extLst>
          </p:cNvPr>
          <p:cNvSpPr/>
          <p:nvPr/>
        </p:nvSpPr>
        <p:spPr>
          <a:xfrm>
            <a:off x="1143000" y="124391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tx1">
                    <a:lumMod val="60000"/>
                    <a:lumOff val="40000"/>
                  </a:schemeClr>
                </a:solidFill>
                <a:latin typeface="Adobe Garamond Pro Bold" panose="02020702060506020403" pitchFamily="18" charset="0"/>
              </a:rPr>
              <a:t>Origins of Feudalism</a:t>
            </a:r>
          </a:p>
        </p:txBody>
      </p:sp>
    </p:spTree>
    <p:extLst>
      <p:ext uri="{BB962C8B-B14F-4D97-AF65-F5344CB8AC3E}">
        <p14:creationId xmlns:p14="http://schemas.microsoft.com/office/powerpoint/2010/main" val="45310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996633"/>
      </a:dk1>
      <a:lt1>
        <a:srgbClr val="FFFFFF"/>
      </a:lt1>
      <a:dk2>
        <a:srgbClr val="A50021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82562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05881ACE93C847B5FC077BC91FB544" ma:contentTypeVersion="5" ma:contentTypeDescription="Create a new document." ma:contentTypeScope="" ma:versionID="cd13bf08308e00c4f9677a52c63fbc29">
  <xsd:schema xmlns:xsd="http://www.w3.org/2001/XMLSchema" xmlns:xs="http://www.w3.org/2001/XMLSchema" xmlns:p="http://schemas.microsoft.com/office/2006/metadata/properties" xmlns:ns3="f63bee40-81c8-4c5c-a2ef-26dabeb17d7e" xmlns:ns4="0bee0916-e9d4-40d2-85f0-0c4aa1ac3cf4" targetNamespace="http://schemas.microsoft.com/office/2006/metadata/properties" ma:root="true" ma:fieldsID="d26f6e7dd3cd4ec7878dfd3e8a62d539" ns3:_="" ns4:_="">
    <xsd:import namespace="f63bee40-81c8-4c5c-a2ef-26dabeb17d7e"/>
    <xsd:import namespace="0bee0916-e9d4-40d2-85f0-0c4aa1ac3c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bee40-81c8-4c5c-a2ef-26dabeb17d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e0916-e9d4-40d2-85f0-0c4aa1ac3c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62E460-0124-4972-9289-1454CE8F86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3bee40-81c8-4c5c-a2ef-26dabeb17d7e"/>
    <ds:schemaRef ds:uri="0bee0916-e9d4-40d2-85f0-0c4aa1ac3c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1C0F43-DBC6-4465-982E-0C253E8F3B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820E7F-AD18-4B9C-B4E2-1B2E9542F6D4}">
  <ds:schemaRefs>
    <ds:schemaRef ds:uri="f63bee40-81c8-4c5c-a2ef-26dabeb17d7e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0bee0916-e9d4-40d2-85f0-0c4aa1ac3c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Adobe Garamond Pro Bold</vt:lpstr>
      <vt:lpstr>Times New Roman</vt:lpstr>
      <vt:lpstr>Default Design</vt:lpstr>
      <vt:lpstr>PowerPoint Presentation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Bartlett</dc:creator>
  <cp:lastModifiedBy>Sam Lee</cp:lastModifiedBy>
  <cp:revision>13</cp:revision>
  <dcterms:created xsi:type="dcterms:W3CDTF">2017-01-27T07:16:02Z</dcterms:created>
  <dcterms:modified xsi:type="dcterms:W3CDTF">2019-12-06T18:24:40Z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0x0101009105881ACE93C847B5FC077BC91FB544</vt:lpwstr>
  </property>
</Properties>
</file>